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60" r:id="rId3"/>
    <p:sldId id="257" r:id="rId4"/>
    <p:sldId id="258" r:id="rId5"/>
    <p:sldId id="263" r:id="rId6"/>
    <p:sldId id="264" r:id="rId7"/>
    <p:sldId id="265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586" autoAdjust="0"/>
  </p:normalViewPr>
  <p:slideViewPr>
    <p:cSldViewPr>
      <p:cViewPr>
        <p:scale>
          <a:sx n="70" d="100"/>
          <a:sy n="70" d="100"/>
        </p:scale>
        <p:origin x="-72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DAF7F542-FBC4-4A62-B570-E047AE7131CD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3F4FAFE5-31E5-492D-BA2C-2D889F9872F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15363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9C689D49-5B7B-4B3A-9ABC-73B33A2FFB16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smtClean="0"/>
              <a:t>	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136E3F5A-87DE-4E17-9ED3-E19D453CDE22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54F583-F678-484E-AF10-7A64D8FA2E35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7DE217-FA98-4D0E-B439-50A4859FB6F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2082A2-AC97-4228-9679-94D42F5AA83B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09CAD8-52B1-476F-975B-84114052ED7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8ABFB8-8688-4EC5-A85D-0FFD4941A1CC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41000E-77A4-486C-A324-D7E8A5CD52F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DE4EBF-BF89-4CFC-8483-9A6B3B05DC0D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75117E-E17E-4545-A9FC-31789113BF0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FE0AD3-C847-4B5C-9FE1-51BCDC9164E1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7B240D-2419-4F7A-A948-3192834A8D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55982-58F1-4BB4-B186-589E446089EF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6584E1-B442-42F2-A315-8D441A28A3B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B04A02-C86E-49FF-BE4E-45DB523B26F8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9D96C3-4437-4C25-88E0-606D87C9149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83E60A-56C4-4E81-ACD3-393430E94BEF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7FBC56-2F91-491F-ABE2-E4CFCE22AD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072193-45EC-4A57-8667-41F4736811FC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A9AE0D-E8DF-45AA-AC6B-529B17E9BAD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194E86-BF1E-4F24-8B71-AD4371744241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83DDF3-4746-4FDA-B0C7-4049DD53F1B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F125A9-0219-46EF-A766-70DB7950D1A0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9ED77C-2BBE-46BF-82E1-4E9BAAD348E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E234EFAA-D5BF-4614-B645-9B9371DCF01D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EDD39DD-285E-4073-A0FA-22B7D2DEE4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7" name="Picture 2" descr="http://farm3.static.flickr.com/2386/2145079381_bf78526077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-19050"/>
            <a:ext cx="9144000" cy="6877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4338" name="Title 1"/>
          <p:cNvSpPr>
            <a:spLocks noGrp="1"/>
          </p:cNvSpPr>
          <p:nvPr>
            <p:ph type="ctrTitle"/>
          </p:nvPr>
        </p:nvSpPr>
        <p:spPr>
          <a:xfrm>
            <a:off x="685800" y="914400"/>
            <a:ext cx="7772400" cy="1470025"/>
          </a:xfrm>
        </p:spPr>
        <p:txBody>
          <a:bodyPr/>
          <a:lstStyle/>
          <a:p>
            <a:pPr eaLnBrk="1" hangingPunct="1"/>
            <a:r>
              <a:rPr lang="en-US" u="sng" smtClean="0">
                <a:solidFill>
                  <a:schemeClr val="bg1"/>
                </a:solidFill>
              </a:rPr>
              <a:t>Russian Economy</a:t>
            </a:r>
          </a:p>
        </p:txBody>
      </p:sp>
      <p:sp>
        <p:nvSpPr>
          <p:cNvPr id="14339" name="Subtitle 2"/>
          <p:cNvSpPr>
            <a:spLocks noGrp="1"/>
          </p:cNvSpPr>
          <p:nvPr>
            <p:ph type="subTitle" idx="1"/>
          </p:nvPr>
        </p:nvSpPr>
        <p:spPr>
          <a:xfrm>
            <a:off x="1371600" y="6151563"/>
            <a:ext cx="6400800" cy="685800"/>
          </a:xfrm>
        </p:spPr>
        <p:txBody>
          <a:bodyPr/>
          <a:lstStyle/>
          <a:p>
            <a:pPr eaLnBrk="1" hangingPunct="1"/>
            <a:r>
              <a:rPr lang="en-US" smtClean="0">
                <a:solidFill>
                  <a:schemeClr val="bg1"/>
                </a:solidFill>
              </a:rPr>
              <a:t>By: Declan, Amanda and Raymond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u="sng" smtClean="0"/>
              <a:t>Falling Economy</a:t>
            </a:r>
          </a:p>
        </p:txBody>
      </p:sp>
      <p:sp>
        <p:nvSpPr>
          <p:cNvPr id="16386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Soviet Union fell in 1991. Since then, Russia has been trying to rebuild their economy.</a:t>
            </a:r>
          </a:p>
          <a:p>
            <a:pPr eaLnBrk="1" hangingPunct="1"/>
            <a:r>
              <a:rPr lang="en-US" smtClean="0"/>
              <a:t>Financial crisis in 1998</a:t>
            </a:r>
          </a:p>
          <a:p>
            <a:pPr eaLnBrk="1" hangingPunct="1"/>
            <a:r>
              <a:rPr lang="en-US" smtClean="0"/>
              <a:t>A main oil company’s CEO was arrested in 2003.</a:t>
            </a:r>
          </a:p>
          <a:p>
            <a:pPr eaLnBrk="1" hangingPunct="1"/>
            <a:r>
              <a:rPr lang="en-US" smtClean="0"/>
              <a:t>Weak banking system and poor economic growth also contribute to the failing economy.</a:t>
            </a:r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u="sng" smtClean="0"/>
              <a:t>Resources</a:t>
            </a:r>
          </a:p>
        </p:txBody>
      </p:sp>
      <p:sp>
        <p:nvSpPr>
          <p:cNvPr id="17410" name="Content Placeholder 2"/>
          <p:cNvSpPr>
            <a:spLocks noGrp="1"/>
          </p:cNvSpPr>
          <p:nvPr>
            <p:ph idx="1"/>
          </p:nvPr>
        </p:nvSpPr>
        <p:spPr>
          <a:xfrm rot="10800000" flipV="1">
            <a:off x="381000" y="1676400"/>
            <a:ext cx="8153400" cy="3657600"/>
          </a:xfrm>
        </p:spPr>
        <p:txBody>
          <a:bodyPr/>
          <a:lstStyle/>
          <a:p>
            <a:pPr eaLnBrk="1" hangingPunct="1"/>
            <a:r>
              <a:rPr lang="en-US" smtClean="0"/>
              <a:t> Russia has many natural resources such as:</a:t>
            </a:r>
          </a:p>
          <a:p>
            <a:pPr lvl="2" eaLnBrk="1" hangingPunct="1"/>
            <a:r>
              <a:rPr lang="en-US" smtClean="0"/>
              <a:t>gold, nickel, coal, petroleum, copper, fish, bauxite, iron ore, lead, tin, and zinc.</a:t>
            </a:r>
          </a:p>
          <a:p>
            <a:pPr eaLnBrk="1" hangingPunct="1"/>
            <a:r>
              <a:rPr lang="en-US" smtClean="0"/>
              <a:t>In 2009, Russia was the world’s leading exporter of gas.</a:t>
            </a:r>
          </a:p>
          <a:p>
            <a:pPr eaLnBrk="1" hangingPunct="1"/>
            <a:r>
              <a:rPr lang="en-US" smtClean="0"/>
              <a:t>The…forest contains a lot of timber for the Russians to use for building and other important uses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u="sng" smtClean="0"/>
              <a:t>Port Cities</a:t>
            </a:r>
          </a:p>
        </p:txBody>
      </p:sp>
      <p:sp>
        <p:nvSpPr>
          <p:cNvPr id="1843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Russia has many port cities such as Kaliningrad, St. Petersburg, Murmansk and Vladivostok.</a:t>
            </a:r>
          </a:p>
          <a:p>
            <a:pPr eaLnBrk="1" hangingPunct="1"/>
            <a:r>
              <a:rPr lang="en-US" smtClean="0"/>
              <a:t>These Port Cities are important because they increase the opportunity of trade with other countries.</a:t>
            </a:r>
          </a:p>
          <a:p>
            <a:pPr eaLnBrk="1" hangingPunct="1"/>
            <a:r>
              <a:rPr lang="en-US" smtClean="0"/>
              <a:t>Because of these Port Cities, Russian’s are allowed to get the goods they need. 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u="sng" smtClean="0"/>
              <a:t>Port Cities</a:t>
            </a:r>
          </a:p>
        </p:txBody>
      </p:sp>
      <p:sp>
        <p:nvSpPr>
          <p:cNvPr id="19458" name="Rectangle 3"/>
          <p:cNvSpPr>
            <a:spLocks noGrp="1"/>
          </p:cNvSpPr>
          <p:nvPr>
            <p:ph sz="half" idx="2"/>
          </p:nvPr>
        </p:nvSpPr>
        <p:spPr>
          <a:xfrm>
            <a:off x="457200" y="1524000"/>
            <a:ext cx="4040188" cy="4602163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b="1" smtClean="0"/>
              <a:t>Kaliningrad:</a:t>
            </a:r>
            <a:r>
              <a:rPr lang="en-US" smtClean="0"/>
              <a:t> a Baltic port in north-western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No connection to other Russian territories.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Major manufacturing port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Ice-free </a:t>
            </a:r>
          </a:p>
          <a:p>
            <a:pPr eaLnBrk="1" hangingPunct="1">
              <a:lnSpc>
                <a:spcPct val="90000"/>
              </a:lnSpc>
            </a:pPr>
            <a:r>
              <a:rPr lang="en-US" b="1" smtClean="0"/>
              <a:t>Vladivostok: </a:t>
            </a:r>
            <a:r>
              <a:rPr lang="en-US" smtClean="0"/>
              <a:t>South-eastern port in Russia</a:t>
            </a:r>
            <a:endParaRPr lang="en-US" b="1" smtClean="0"/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Only ice-free port in mainland Russia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Biggest ocean port on Pacific coast in Russia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Major industries are fishing and engineering </a:t>
            </a:r>
          </a:p>
        </p:txBody>
      </p:sp>
      <p:sp>
        <p:nvSpPr>
          <p:cNvPr id="8" name="Rectangle 3"/>
          <p:cNvSpPr>
            <a:spLocks noGrp="1"/>
          </p:cNvSpPr>
          <p:nvPr>
            <p:ph sz="quarter" idx="4"/>
          </p:nvPr>
        </p:nvSpPr>
        <p:spPr>
          <a:xfrm>
            <a:off x="4645025" y="1447800"/>
            <a:ext cx="4041775" cy="4678363"/>
          </a:xfrm>
        </p:spPr>
        <p:txBody>
          <a:bodyPr/>
          <a:lstStyle/>
          <a:p>
            <a:pPr eaLnBrk="1" hangingPunct="1"/>
            <a:r>
              <a:rPr lang="en-US" b="1" smtClean="0"/>
              <a:t>Murmansk:</a:t>
            </a:r>
            <a:r>
              <a:rPr lang="en-US" smtClean="0"/>
              <a:t> on the Kola Peninsula </a:t>
            </a:r>
          </a:p>
          <a:p>
            <a:pPr lvl="1" eaLnBrk="1" hangingPunct="1"/>
            <a:r>
              <a:rPr lang="en-US" smtClean="0"/>
              <a:t>worlds largest port located behind polar circle</a:t>
            </a:r>
          </a:p>
          <a:p>
            <a:pPr lvl="1" eaLnBrk="1" hangingPunct="1"/>
            <a:r>
              <a:rPr lang="en-US" smtClean="0"/>
              <a:t>Most northern non-freezing port in Russia</a:t>
            </a:r>
          </a:p>
          <a:p>
            <a:pPr eaLnBrk="1" hangingPunct="1"/>
            <a:r>
              <a:rPr lang="en-US" b="1" smtClean="0">
                <a:solidFill>
                  <a:srgbClr val="000000"/>
                </a:solidFill>
              </a:rPr>
              <a:t>St. Petersburg: </a:t>
            </a:r>
            <a:r>
              <a:rPr lang="en-US" smtClean="0">
                <a:solidFill>
                  <a:srgbClr val="000000"/>
                </a:solidFill>
              </a:rPr>
              <a:t>major sea port at the east end of the gulf of Finland</a:t>
            </a:r>
          </a:p>
          <a:p>
            <a:pPr lvl="1" eaLnBrk="1" hangingPunct="1"/>
            <a:r>
              <a:rPr lang="en-US" smtClean="0"/>
              <a:t>Industries include: shipbuilding, engineering, electronics and chemicals</a:t>
            </a:r>
          </a:p>
          <a:p>
            <a:pPr lvl="1" eaLnBrk="1" hangingPunct="1"/>
            <a:r>
              <a:rPr lang="en-US" smtClean="0"/>
              <a:t>Second main city in Russian federation</a:t>
            </a:r>
          </a:p>
          <a:p>
            <a:pPr lvl="1" eaLnBrk="1" hangingPunct="1">
              <a:buFont typeface="Arial" charset="0"/>
              <a:buNone/>
            </a:pPr>
            <a:r>
              <a:rPr lang="en-US" smtClean="0"/>
              <a:t>	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smtClean="0"/>
              <a:t>Tourism</a:t>
            </a:r>
          </a:p>
        </p:txBody>
      </p:sp>
      <p:sp>
        <p:nvSpPr>
          <p:cNvPr id="2355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One of the most important to service sector</a:t>
            </a:r>
          </a:p>
          <a:p>
            <a:r>
              <a:rPr lang="en-US" smtClean="0"/>
              <a:t>During the financial crisis in 1998, Russian tourism fell</a:t>
            </a:r>
          </a:p>
          <a:p>
            <a:r>
              <a:rPr lang="en-US" smtClean="0"/>
              <a:t>Lot of cultural sites in Moscow and St. Petersburg</a:t>
            </a:r>
          </a:p>
          <a:p>
            <a:r>
              <a:rPr lang="en-US" smtClean="0"/>
              <a:t>Too much paper work, expensive prices and lack of local marketing limits what tourists can see  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smtClean="0"/>
          </a:p>
        </p:txBody>
      </p:sp>
      <p:sp>
        <p:nvSpPr>
          <p:cNvPr id="24583" name="Rectangle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203</TotalTime>
  <Words>275</Words>
  <Application>Microsoft Office PowerPoint</Application>
  <PresentationFormat>On-screen Show (4:3)</PresentationFormat>
  <Paragraphs>40</Paragraphs>
  <Slides>7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Calibri</vt:lpstr>
      <vt:lpstr>Office Theme</vt:lpstr>
      <vt:lpstr>Russian Economy</vt:lpstr>
      <vt:lpstr>Falling Economy</vt:lpstr>
      <vt:lpstr>Resources</vt:lpstr>
      <vt:lpstr>Port Cities</vt:lpstr>
      <vt:lpstr>Port Cities</vt:lpstr>
      <vt:lpstr>Tourism</vt:lpstr>
      <vt:lpstr>Slide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Russia Economy</dc:title>
  <dc:creator>Michelle</dc:creator>
  <cp:lastModifiedBy> </cp:lastModifiedBy>
  <cp:revision>21</cp:revision>
  <dcterms:created xsi:type="dcterms:W3CDTF">2010-12-13T22:06:37Z</dcterms:created>
  <dcterms:modified xsi:type="dcterms:W3CDTF">2010-12-15T15:56:27Z</dcterms:modified>
</cp:coreProperties>
</file>